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media4.gif" ContentType="video/unknown"/>
  <Override PartName="/ppt/media/media5.gif" ContentType="video/unknown"/>
  <Override PartName="/ppt/media/media6.gif" ContentType="video/unknown"/>
  <Override PartName="/ppt/media/media7.gif" ContentType="video/unknown"/>
  <Override PartName="/ppt/media/media8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2" r:id="rId7"/>
    <p:sldId id="264" r:id="rId8"/>
    <p:sldId id="261" r:id="rId9"/>
    <p:sldId id="263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180" y="3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25E3-48AF-495E-8FFE-3E7BAB82D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E1410-53D9-4408-B317-C7E79904B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28F0-5F0A-4F82-BA25-B41D302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543E-481A-46A3-8F58-46EE46A8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330B-1919-4489-964F-491526F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6916-EC91-4594-B5B0-42290A7E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63D38-E8BD-40EE-ACC7-A1B7A70C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C039-D1A6-4443-8F8D-4C2BEE04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A900-D177-4CDF-BB49-7E8E64C3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00C2-2583-4978-A4C2-9BACAA45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6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1303C-253A-421B-800C-F86E09529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43310-6352-4182-9459-866694AF9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3FC8-E19A-4B2C-84C1-91A7FAA3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846C4-7858-402A-93BD-96C5C084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AF910-FFC5-4957-95C2-3C7ACC54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4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826C-C0E0-4CA7-92B6-E5EC37F7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642-5799-430B-9F74-13118C0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0F8E-E174-4AA0-BA2C-5048E83B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0E57-A7FA-442E-8FAE-619D8D0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838F-1603-4DFB-8565-5C635257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0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82ED-9ACA-4348-8BB5-9F966C26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75EF-9430-4BDA-802E-9427F7D3D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2813-FBA5-4E08-A0B9-E4B73718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480A-EAFC-4DE6-896A-9C84B4A4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0BC6-85F5-4F55-A1F7-17C7EC54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729A-75C3-4066-A1DE-47CC2C9C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601-9B3C-4AFD-BBA3-40516767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AF63-625C-4B16-A8CA-6AE2DA01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20830-9F28-457B-BA5B-B62A8A6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56BC-22CF-464D-8CD4-E5AE3024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D689-ECC5-4F0B-B21F-09E804B0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AD2A-3BCC-431B-9C65-8258CB8B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57EF3-E3E4-42DE-9F59-06B33370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8204A-64C1-4066-A77B-78FD0B7B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C2B0C-A483-4832-A27E-1652E4738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479C4-C609-49AF-A69C-1DA93486A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794AA-7EDD-463A-88F1-FDBD60DE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D8C77-C71C-4228-A71F-FD390FB5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2EA74-49D5-45F7-8C5C-035E8574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2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ECD7-9F79-4670-B82E-EBCFEA98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0CF4-B593-4567-8A6F-32FE7E38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A6EA8-A688-4225-8D17-6EB37EB6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77073-88B2-4267-922D-8E4E217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4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01BF0-E3E5-4CC2-8F3B-37F430DE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24858-2BAE-4C5A-9141-E007493C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077F-CB75-45B9-A384-C6A39C73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BB28-A2F1-4DA2-BAAD-EC00AEAA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FEC-B44F-40DD-AE74-05A6597D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02807-9E62-4B10-94C3-5BDE39ADE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0646-1BFF-49E3-8B82-B8146C3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19354-A600-4B2D-A8F0-852B1BB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0E634-A3D1-4E19-9312-FA01B1FD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9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430-C1EF-403D-9273-DBC7072A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28DB2-242C-457F-88B4-BCB9BA009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E259-4F4C-49D5-98A9-00CD70C3D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D752A-30B0-4D44-ADA5-443378E9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30B5-3B95-4B29-9BCD-1FDE1451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D073D-6DF8-478E-9D0A-3ADC251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9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FDA6F-FF90-45CD-9938-C1021776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2F7CC-9945-4967-8211-499C1CBF2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1452-A5B8-4CA6-9EB8-0E6BE9FC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0AC5E-BE15-4739-BCC4-5AB644021A95}" type="datetimeFigureOut">
              <a:rPr lang="en-GB" smtClean="0"/>
              <a:t>18/07/2021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4958-746F-426C-99A9-38EFF368F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6615-D10C-4A39-9CF8-2C566961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05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gif"/><Relationship Id="rId13" Type="http://schemas.openxmlformats.org/officeDocument/2006/relationships/image" Target="../media/image12.png"/><Relationship Id="rId3" Type="http://schemas.microsoft.com/office/2007/relationships/media" Target="../media/media5.gif"/><Relationship Id="rId7" Type="http://schemas.microsoft.com/office/2007/relationships/media" Target="../media/media7.gif"/><Relationship Id="rId12" Type="http://schemas.openxmlformats.org/officeDocument/2006/relationships/image" Target="../media/image11.png"/><Relationship Id="rId2" Type="http://schemas.openxmlformats.org/officeDocument/2006/relationships/video" Target="../media/media4.gif"/><Relationship Id="rId16" Type="http://schemas.openxmlformats.org/officeDocument/2006/relationships/image" Target="../media/image15.png"/><Relationship Id="rId1" Type="http://schemas.microsoft.com/office/2007/relationships/media" Target="../media/media4.gif"/><Relationship Id="rId6" Type="http://schemas.openxmlformats.org/officeDocument/2006/relationships/video" Target="../media/media6.gif"/><Relationship Id="rId11" Type="http://schemas.openxmlformats.org/officeDocument/2006/relationships/slideLayout" Target="../slideLayouts/slideLayout1.xml"/><Relationship Id="rId5" Type="http://schemas.microsoft.com/office/2007/relationships/media" Target="../media/media6.gif"/><Relationship Id="rId15" Type="http://schemas.openxmlformats.org/officeDocument/2006/relationships/image" Target="../media/image14.png"/><Relationship Id="rId10" Type="http://schemas.openxmlformats.org/officeDocument/2006/relationships/video" Target="../media/media8.gif"/><Relationship Id="rId4" Type="http://schemas.openxmlformats.org/officeDocument/2006/relationships/video" Target="../media/media5.gif"/><Relationship Id="rId9" Type="http://schemas.microsoft.com/office/2007/relationships/media" Target="../media/media8.gi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TECHNICAL SUPPORT ENGINEER 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30564-28CF-413C-99BA-2EC4E097C8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ck Spinning">
            <a:hlinkClick r:id="" action="ppaction://media"/>
            <a:extLst>
              <a:ext uri="{FF2B5EF4-FFF2-40B4-BE49-F238E27FC236}">
                <a16:creationId xmlns:a16="http://schemas.microsoft.com/office/drawing/2014/main" id="{F9BD8335-4B4D-4F9D-947A-F13FDBE8E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flipV="1">
            <a:off x="5092902" y="5480265"/>
            <a:ext cx="1284299" cy="1284299"/>
          </a:xfrm>
          <a:prstGeom prst="rect">
            <a:avLst/>
          </a:prstGeom>
        </p:spPr>
      </p:pic>
      <p:pic>
        <p:nvPicPr>
          <p:cNvPr id="11" name="mouseClicking">
            <a:hlinkClick r:id="" action="ppaction://media"/>
            <a:extLst>
              <a:ext uri="{FF2B5EF4-FFF2-40B4-BE49-F238E27FC236}">
                <a16:creationId xmlns:a16="http://schemas.microsoft.com/office/drawing/2014/main" id="{C4E12170-2DF7-45A5-9B2B-7A83C995B1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27043" y="4399233"/>
            <a:ext cx="2651271" cy="2055000"/>
          </a:xfrm>
          <a:prstGeom prst="rect">
            <a:avLst/>
          </a:prstGeom>
        </p:spPr>
      </p:pic>
      <p:pic>
        <p:nvPicPr>
          <p:cNvPr id="12" name="pressing Keyboard2">
            <a:hlinkClick r:id="" action="ppaction://media"/>
            <a:extLst>
              <a:ext uri="{FF2B5EF4-FFF2-40B4-BE49-F238E27FC236}">
                <a16:creationId xmlns:a16="http://schemas.microsoft.com/office/drawing/2014/main" id="{22B53E22-41C4-4EDE-8726-85C8405DDA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 flipH="1">
            <a:off x="97702" y="3833469"/>
            <a:ext cx="3908127" cy="2931095"/>
          </a:xfrm>
          <a:prstGeom prst="rect">
            <a:avLst/>
          </a:prstGeom>
        </p:spPr>
      </p:pic>
      <p:pic>
        <p:nvPicPr>
          <p:cNvPr id="16" name="explorer">
            <a:hlinkClick r:id="" action="ppaction://media"/>
            <a:extLst>
              <a:ext uri="{FF2B5EF4-FFF2-40B4-BE49-F238E27FC236}">
                <a16:creationId xmlns:a16="http://schemas.microsoft.com/office/drawing/2014/main" id="{12846DA5-5990-4DB9-968D-CFFCD1BB485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31002" y="1218740"/>
            <a:ext cx="6160998" cy="3121993"/>
          </a:xfrm>
          <a:prstGeom prst="rect">
            <a:avLst/>
          </a:prstGeom>
        </p:spPr>
      </p:pic>
      <p:pic>
        <p:nvPicPr>
          <p:cNvPr id="18" name="powerShell">
            <a:hlinkClick r:id="" action="ppaction://media"/>
            <a:extLst>
              <a:ext uri="{FF2B5EF4-FFF2-40B4-BE49-F238E27FC236}">
                <a16:creationId xmlns:a16="http://schemas.microsoft.com/office/drawing/2014/main" id="{42B3EEB9-3D2D-40E0-BC63-2BC6133531C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496" y="1218740"/>
            <a:ext cx="5542000" cy="31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9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91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7880-9C89-4254-A0BE-EC3E5F57A168}"/>
              </a:ext>
            </a:extLst>
          </p:cNvPr>
          <p:cNvGrpSpPr/>
          <p:nvPr/>
        </p:nvGrpSpPr>
        <p:grpSpPr>
          <a:xfrm>
            <a:off x="1001653" y="2990385"/>
            <a:ext cx="4051254" cy="1205628"/>
            <a:chOff x="1001652" y="2661986"/>
            <a:chExt cx="5154771" cy="1534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30E1C4F-6CD5-424C-B4B7-80C5760EFD19}"/>
                </a:ext>
              </a:extLst>
            </p:cNvPr>
            <p:cNvSpPr/>
            <p:nvPr/>
          </p:nvSpPr>
          <p:spPr>
            <a:xfrm>
              <a:off x="1001652" y="2661986"/>
              <a:ext cx="1534027" cy="153402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6CB90-78B7-43C8-8EAC-A99A309B1373}"/>
                </a:ext>
              </a:extLst>
            </p:cNvPr>
            <p:cNvSpPr txBox="1"/>
            <p:nvPr/>
          </p:nvSpPr>
          <p:spPr>
            <a:xfrm>
              <a:off x="2535680" y="3059667"/>
              <a:ext cx="3620743" cy="10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cs typeface="Segoe UI" panose="020B0502040204020203" pitchFamily="34" charset="0"/>
                </a:rPr>
                <a:t>Albert Eromosele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ova" panose="020B0504020202020204" pitchFamily="34" charset="0"/>
                  <a:cs typeface="Segoe UI" panose="020B0502040204020203" pitchFamily="34" charset="0"/>
                </a:rPr>
                <a:t>TECHNICAL SUPPORT ENGINEER 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  <a:p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BB20-044A-4372-805A-82530942B667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35F39E-54A0-4E37-B1F7-3E367F96CB29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D0FE-64F2-430F-8AD8-99F8643DDADC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Powershell For Administrators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612 0.3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F6ADFA-26B0-495E-A7EF-25C8D3C9F5C9}"/>
              </a:ext>
            </a:extLst>
          </p:cNvPr>
          <p:cNvGrpSpPr/>
          <p:nvPr/>
        </p:nvGrpSpPr>
        <p:grpSpPr>
          <a:xfrm>
            <a:off x="1935578" y="2024312"/>
            <a:ext cx="3426493" cy="3027901"/>
            <a:chOff x="2073941" y="2024312"/>
            <a:chExt cx="3426493" cy="30279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77017E-2959-4D62-8506-AEFC562A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941" y="2024312"/>
              <a:ext cx="3426493" cy="24484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C0EE-C45A-4EF0-AF1E-BF6D459C8D49}"/>
                </a:ext>
              </a:extLst>
            </p:cNvPr>
            <p:cNvSpPr txBox="1"/>
            <p:nvPr/>
          </p:nvSpPr>
          <p:spPr>
            <a:xfrm>
              <a:off x="2863515" y="4590548"/>
              <a:ext cx="213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MAINTENANCE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E4822-2111-4A43-B1A9-9AEA15132041}"/>
              </a:ext>
            </a:extLst>
          </p:cNvPr>
          <p:cNvGrpSpPr/>
          <p:nvPr/>
        </p:nvGrpSpPr>
        <p:grpSpPr>
          <a:xfrm>
            <a:off x="6945228" y="2024312"/>
            <a:ext cx="4039602" cy="2985790"/>
            <a:chOff x="6854992" y="2066423"/>
            <a:chExt cx="4039602" cy="2985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3D757F-1BE3-4A7C-9365-F2559E93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992" y="2066423"/>
              <a:ext cx="4039602" cy="2524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1B34-E2C3-467B-BE3D-BE6830D1CA7B}"/>
                </a:ext>
              </a:extLst>
            </p:cNvPr>
            <p:cNvSpPr txBox="1"/>
            <p:nvPr/>
          </p:nvSpPr>
          <p:spPr>
            <a:xfrm>
              <a:off x="8140366" y="4590548"/>
              <a:ext cx="2376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TROUBLESHOOT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81079-3DC1-4C61-AE4A-8BBF3801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59" y="2952551"/>
            <a:ext cx="1473618" cy="176834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F6737E7-A2BA-4D5C-B6CF-C59AADF722E0}"/>
              </a:ext>
            </a:extLst>
          </p:cNvPr>
          <p:cNvGrpSpPr/>
          <p:nvPr/>
        </p:nvGrpSpPr>
        <p:grpSpPr>
          <a:xfrm>
            <a:off x="3808981" y="2177717"/>
            <a:ext cx="1654610" cy="2045371"/>
            <a:chOff x="3821013" y="1708483"/>
            <a:chExt cx="1654610" cy="20453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FE6F9A-C23C-4F98-8AA0-268189C218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8899" y="2483317"/>
              <a:ext cx="846724" cy="127053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C44255-B56A-402F-961E-A5D51B64E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21013" y="1708483"/>
              <a:ext cx="1016669" cy="10166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4EF25-29D7-4F60-A770-DEE340EB0917}"/>
              </a:ext>
            </a:extLst>
          </p:cNvPr>
          <p:cNvGrpSpPr/>
          <p:nvPr/>
        </p:nvGrpSpPr>
        <p:grpSpPr>
          <a:xfrm>
            <a:off x="6704347" y="2275175"/>
            <a:ext cx="1765933" cy="1947913"/>
            <a:chOff x="6716379" y="1805941"/>
            <a:chExt cx="1765933" cy="194791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B50B4B-4450-4D01-BBDE-C2EF3FEB6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379" y="2502569"/>
              <a:ext cx="1104147" cy="125128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0606DE-B547-4385-AAC3-CBA71A32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101" y="1805941"/>
              <a:ext cx="919211" cy="9192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A0C25A-67A2-476F-B183-61C08E9D6D3E}"/>
              </a:ext>
            </a:extLst>
          </p:cNvPr>
          <p:cNvGrpSpPr/>
          <p:nvPr/>
        </p:nvGrpSpPr>
        <p:grpSpPr>
          <a:xfrm>
            <a:off x="5463591" y="1112172"/>
            <a:ext cx="921168" cy="1859632"/>
            <a:chOff x="5475623" y="642938"/>
            <a:chExt cx="921168" cy="18596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36D5C4-43D7-4CB1-BFA1-0E03364F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623" y="642938"/>
              <a:ext cx="921168" cy="9211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2B7DD-9314-486D-9177-9E697A91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801" y="1564106"/>
              <a:ext cx="22199" cy="93846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1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UsePowershell">
            <a:hlinkClick r:id="" action="ppaction://media"/>
            <a:extLst>
              <a:ext uri="{FF2B5EF4-FFF2-40B4-BE49-F238E27FC236}">
                <a16:creationId xmlns:a16="http://schemas.microsoft.com/office/drawing/2014/main" id="{FBF11F68-0DD0-448A-8131-C6D85E790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3F341-C343-4CBE-9E3B-2E77A0E894F5}"/>
              </a:ext>
            </a:extLst>
          </p:cNvPr>
          <p:cNvGrpSpPr/>
          <p:nvPr/>
        </p:nvGrpSpPr>
        <p:grpSpPr>
          <a:xfrm>
            <a:off x="-149013" y="0"/>
            <a:ext cx="12082272" cy="6858000"/>
            <a:chOff x="0" y="0"/>
            <a:chExt cx="1208227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803852-06D7-4474-94C3-7020BDE29F32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2225AA-8B20-48CA-AA56-4391D7705F83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4">
            <a:hlinkClick r:id="" action="ppaction://media"/>
            <a:extLst>
              <a:ext uri="{FF2B5EF4-FFF2-40B4-BE49-F238E27FC236}">
                <a16:creationId xmlns:a16="http://schemas.microsoft.com/office/drawing/2014/main" id="{63E1C417-BC47-489F-91FD-5A23BDAFC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2E37E6-CE36-4432-AC6A-15FD0F36411C}"/>
              </a:ext>
            </a:extLst>
          </p:cNvPr>
          <p:cNvGrpSpPr/>
          <p:nvPr/>
        </p:nvGrpSpPr>
        <p:grpSpPr>
          <a:xfrm>
            <a:off x="-256032" y="97536"/>
            <a:ext cx="12600432" cy="6912864"/>
            <a:chOff x="0" y="0"/>
            <a:chExt cx="120822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BF6D0-3E24-46A2-A1AB-BEED1250BAFE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4969B9-761F-4377-B59A-8ECD256ECD4A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0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F6ADFA-26B0-495E-A7EF-25C8D3C9F5C9}"/>
              </a:ext>
            </a:extLst>
          </p:cNvPr>
          <p:cNvGrpSpPr/>
          <p:nvPr/>
        </p:nvGrpSpPr>
        <p:grpSpPr>
          <a:xfrm>
            <a:off x="1935578" y="2024312"/>
            <a:ext cx="3426493" cy="3027901"/>
            <a:chOff x="2073941" y="2024312"/>
            <a:chExt cx="3426493" cy="30279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77017E-2959-4D62-8506-AEFC562A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941" y="2024312"/>
              <a:ext cx="3426493" cy="24484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7C0EE-C45A-4EF0-AF1E-BF6D459C8D49}"/>
                </a:ext>
              </a:extLst>
            </p:cNvPr>
            <p:cNvSpPr txBox="1"/>
            <p:nvPr/>
          </p:nvSpPr>
          <p:spPr>
            <a:xfrm>
              <a:off x="2863515" y="4590548"/>
              <a:ext cx="213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MAINTENANCE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E4822-2111-4A43-B1A9-9AEA15132041}"/>
              </a:ext>
            </a:extLst>
          </p:cNvPr>
          <p:cNvGrpSpPr/>
          <p:nvPr/>
        </p:nvGrpSpPr>
        <p:grpSpPr>
          <a:xfrm>
            <a:off x="6945228" y="2024312"/>
            <a:ext cx="4039602" cy="2985790"/>
            <a:chOff x="6854992" y="2066423"/>
            <a:chExt cx="4039602" cy="29857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3D757F-1BE3-4A7C-9365-F2559E93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992" y="2066423"/>
              <a:ext cx="4039602" cy="25241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1B34-E2C3-467B-BE3D-BE6830D1CA7B}"/>
                </a:ext>
              </a:extLst>
            </p:cNvPr>
            <p:cNvSpPr txBox="1"/>
            <p:nvPr/>
          </p:nvSpPr>
          <p:spPr>
            <a:xfrm>
              <a:off x="8140366" y="4590548"/>
              <a:ext cx="2376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Narrow" panose="020B0606020202030204" pitchFamily="34" charset="0"/>
                </a:rPr>
                <a:t>TROUBLESHOOT</a:t>
              </a:r>
              <a:endParaRPr lang="en-GB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3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nualExplorer">
            <a:hlinkClick r:id="" action="ppaction://media"/>
            <a:extLst>
              <a:ext uri="{FF2B5EF4-FFF2-40B4-BE49-F238E27FC236}">
                <a16:creationId xmlns:a16="http://schemas.microsoft.com/office/drawing/2014/main" id="{3796EDB7-8700-46F8-9BCC-E31E78031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IT SUPPORT TECH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3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24</Words>
  <Application>Microsoft Office PowerPoint</Application>
  <PresentationFormat>Widescreen</PresentationFormat>
  <Paragraphs>13</Paragraphs>
  <Slides>10</Slides>
  <Notes>0</Notes>
  <HiddenSlides>6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Narrow</vt:lpstr>
      <vt:lpstr>Arial Nova</vt:lpstr>
      <vt:lpstr>Arial Rounded MT Bold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Eromosele Job</dc:creator>
  <cp:lastModifiedBy>Albert, Eromosele Job</cp:lastModifiedBy>
  <cp:revision>30</cp:revision>
  <dcterms:created xsi:type="dcterms:W3CDTF">2021-07-09T11:44:02Z</dcterms:created>
  <dcterms:modified xsi:type="dcterms:W3CDTF">2021-07-18T12:20:07Z</dcterms:modified>
</cp:coreProperties>
</file>